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y="13716000" cx="24377650"/>
  <p:notesSz cx="6858000" cy="9144000"/>
  <p:embeddedFontLst>
    <p:embeddedFont>
      <p:font typeface="Roboto Thin"/>
      <p:regular r:id="rId25"/>
      <p:bold r:id="rId26"/>
      <p:italic r:id="rId27"/>
      <p:boldItalic r:id="rId28"/>
    </p:embeddedFont>
    <p:embeddedFont>
      <p:font typeface="Roboto Black"/>
      <p:bold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matic SC"/>
      <p:regular r:id="rId39"/>
      <p:bold r:id="rId40"/>
    </p:embeddedFont>
    <p:embeddedFont>
      <p:font typeface="Inconsolata"/>
      <p:regular r:id="rId41"/>
      <p:bold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  <p:embeddedFont>
      <p:font typeface="Poppins Medium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A0DF94D-C0B6-4503-82DC-525ADC85DB20}">
  <a:tblStyle styleId="{5A0DF94D-C0B6-4503-82DC-525ADC85DB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bold.fntdata"/><Relationship Id="rId42" Type="http://schemas.openxmlformats.org/officeDocument/2006/relationships/font" Target="fonts/Inconsolata-bold.fntdata"/><Relationship Id="rId41" Type="http://schemas.openxmlformats.org/officeDocument/2006/relationships/font" Target="fonts/Inconsolata-regular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Black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maticSC-regular.fntdata"/><Relationship Id="rId38" Type="http://schemas.openxmlformats.org/officeDocument/2006/relationships/font" Target="fonts/Roboto-boldItalic.fntdata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HelveticaNeue-bold.fntdata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29" Type="http://schemas.openxmlformats.org/officeDocument/2006/relationships/font" Target="fonts/RobotoBlack-bold.fntdata"/><Relationship Id="rId51" Type="http://schemas.openxmlformats.org/officeDocument/2006/relationships/font" Target="fonts/PoppinsMedium-regular.fntdata"/><Relationship Id="rId50" Type="http://schemas.openxmlformats.org/officeDocument/2006/relationships/font" Target="fonts/LatoLight-boldItalic.fntdata"/><Relationship Id="rId53" Type="http://schemas.openxmlformats.org/officeDocument/2006/relationships/font" Target="fonts/PoppinsMedium-italic.fntdata"/><Relationship Id="rId52" Type="http://schemas.openxmlformats.org/officeDocument/2006/relationships/font" Target="fonts/PoppinsMedium-bold.fntdata"/><Relationship Id="rId11" Type="http://schemas.openxmlformats.org/officeDocument/2006/relationships/slide" Target="slides/slide3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2.xml"/><Relationship Id="rId54" Type="http://schemas.openxmlformats.org/officeDocument/2006/relationships/font" Target="fonts/PoppinsMedium-boldItalic.fntdata"/><Relationship Id="rId13" Type="http://schemas.openxmlformats.org/officeDocument/2006/relationships/slide" Target="slides/slide5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4.xml"/><Relationship Id="rId56" Type="http://schemas.openxmlformats.org/officeDocument/2006/relationships/font" Target="fonts/RobotoLight-bold.fntdata"/><Relationship Id="rId15" Type="http://schemas.openxmlformats.org/officeDocument/2006/relationships/slide" Target="slides/slide7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6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455_0_2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45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3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Relationship Id="rId4" Type="http://schemas.openxmlformats.org/officeDocument/2006/relationships/image" Target="../media/image10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Relationship Id="rId6" Type="http://schemas.openxmlformats.org/officeDocument/2006/relationships/image" Target="../media/image50.png"/><Relationship Id="rId7" Type="http://schemas.openxmlformats.org/officeDocument/2006/relationships/image" Target="../media/image5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4.png"/><Relationship Id="rId7" Type="http://schemas.openxmlformats.org/officeDocument/2006/relationships/image" Target="../media/image5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Relationship Id="rId7" Type="http://schemas.openxmlformats.org/officeDocument/2006/relationships/image" Target="../media/image72.png"/><Relationship Id="rId8" Type="http://schemas.openxmlformats.org/officeDocument/2006/relationships/image" Target="../media/image7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Relationship Id="rId7" Type="http://schemas.openxmlformats.org/officeDocument/2006/relationships/image" Target="../media/image80.png"/><Relationship Id="rId8" Type="http://schemas.openxmlformats.org/officeDocument/2006/relationships/image" Target="../media/image7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86.png"/><Relationship Id="rId4" Type="http://schemas.openxmlformats.org/officeDocument/2006/relationships/image" Target="../media/image97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Relationship Id="rId5" Type="http://schemas.openxmlformats.org/officeDocument/2006/relationships/image" Target="../media/image85.png"/><Relationship Id="rId6" Type="http://schemas.openxmlformats.org/officeDocument/2006/relationships/image" Target="../media/image102.png"/><Relationship Id="rId7" Type="http://schemas.openxmlformats.org/officeDocument/2006/relationships/image" Target="../media/image89.png"/><Relationship Id="rId8" Type="http://schemas.openxmlformats.org/officeDocument/2006/relationships/image" Target="../media/image9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93.png"/><Relationship Id="rId4" Type="http://schemas.openxmlformats.org/officeDocument/2006/relationships/image" Target="../media/image103.png"/><Relationship Id="rId9" Type="http://schemas.openxmlformats.org/officeDocument/2006/relationships/image" Target="../media/image92.png"/><Relationship Id="rId5" Type="http://schemas.openxmlformats.org/officeDocument/2006/relationships/image" Target="../media/image96.png"/><Relationship Id="rId6" Type="http://schemas.openxmlformats.org/officeDocument/2006/relationships/image" Target="../media/image98.png"/><Relationship Id="rId7" Type="http://schemas.openxmlformats.org/officeDocument/2006/relationships/image" Target="../media/image95.png"/><Relationship Id="rId8" Type="http://schemas.openxmlformats.org/officeDocument/2006/relationships/image" Target="../media/image8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4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3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3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9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 of Normal </a:t>
            </a:r>
            <a:r>
              <a:rPr lang="en-US"/>
              <a:t>Behavior 1]</a:t>
            </a:r>
            <a:endParaRPr/>
          </a:p>
        </p:txBody>
      </p:sp>
      <p:sp>
        <p:nvSpPr>
          <p:cNvPr id="1408" name="Google Shape;1408;p9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09" name="Google Shape;1409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0" name="Google Shape;1410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94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Include screenshots of packets justifying your conclusions.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Include a description of any interesting files.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Name of Normal Behavior 2]</a:t>
            </a:r>
            <a:endParaRPr/>
          </a:p>
        </p:txBody>
      </p:sp>
      <p:sp>
        <p:nvSpPr>
          <p:cNvPr id="1418" name="Google Shape;1418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19" name="Google Shape;1419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0" name="Google Shape;1420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95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Include screenshots of packets justifying your conclusions.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Name of Malicious Behavior 1]</a:t>
            </a:r>
            <a:endParaRPr/>
          </a:p>
        </p:txBody>
      </p:sp>
      <p:sp>
        <p:nvSpPr>
          <p:cNvPr id="1434" name="Google Shape;1434;p9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35" name="Google Shape;1435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6" name="Google Shape;1436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9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screenshots of packets justifying your conclusions.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/>
              <a:t>Name of Malicious Behavior 2]</a:t>
            </a:r>
            <a:endParaRPr/>
          </a:p>
        </p:txBody>
      </p:sp>
      <p:sp>
        <p:nvSpPr>
          <p:cNvPr id="1444" name="Google Shape;1444;p9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98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screenshots of packets justifying your conclusions.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9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9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4800"/>
              <a:t>[Insert Here]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7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5" name="Google Shape;1355;p8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8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{5A0DF94D-C0B6-4503-82DC-525ADC85DB20}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1369" name="Google Shape;1369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0" name="Google Shape;1370;p8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2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1" name="Google Shape;1371;p89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{5A0DF94D-C0B6-4503-82DC-525ADC85DB20}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0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83" name="Google Shape;1383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4" name="Google Shape;1384;p9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85" name="Google Shape;1385;p91"/>
          <p:cNvGraphicFramePr/>
          <p:nvPr/>
        </p:nvGraphicFramePr>
        <p:xfrm>
          <a:off x="1176963" y="35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{5A0DF94D-C0B6-4503-82DC-525ADC85DB20}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92" name="Google Shape;1392;p9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393" name="Google Shape;1393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92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For example: Watching YouTube, reading the news.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For example: Sending malware, phishing.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